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10"/>
  </p:notesMasterIdLst>
  <p:sldIdLst>
    <p:sldId id="256" r:id="rId2"/>
    <p:sldId id="273" r:id="rId3"/>
    <p:sldId id="267" r:id="rId4"/>
    <p:sldId id="263" r:id="rId5"/>
    <p:sldId id="274" r:id="rId6"/>
    <p:sldId id="275" r:id="rId7"/>
    <p:sldId id="25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364" autoAdjust="0"/>
  </p:normalViewPr>
  <p:slideViewPr>
    <p:cSldViewPr snapToGrid="0">
      <p:cViewPr varScale="1">
        <p:scale>
          <a:sx n="64" d="100"/>
          <a:sy n="64" d="100"/>
        </p:scale>
        <p:origin x="102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6BD18-A063-49E0-A74D-C8D214E4FF88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0BDAD-E220-4CC8-8EFA-FDDA99DFBB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607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F0BDAD-E220-4CC8-8EFA-FDDA99DFBB4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39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913-A3CB-419C-995E-8A049BE6A91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5C00C00-947F-4197-83BD-2D176395D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34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913-A3CB-419C-995E-8A049BE6A91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5C00C00-947F-4197-83BD-2D176395D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86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913-A3CB-419C-995E-8A049BE6A91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5C00C00-947F-4197-83BD-2D176395DB3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0236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913-A3CB-419C-995E-8A049BE6A91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5C00C00-947F-4197-83BD-2D176395D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128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913-A3CB-419C-995E-8A049BE6A91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5C00C00-947F-4197-83BD-2D176395DB3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5702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913-A3CB-419C-995E-8A049BE6A91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5C00C00-947F-4197-83BD-2D176395D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970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913-A3CB-419C-995E-8A049BE6A91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0C00-947F-4197-83BD-2D176395D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504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913-A3CB-419C-995E-8A049BE6A91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0C00-947F-4197-83BD-2D176395D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17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913-A3CB-419C-995E-8A049BE6A91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0C00-947F-4197-83BD-2D176395D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86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913-A3CB-419C-995E-8A049BE6A91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5C00C00-947F-4197-83BD-2D176395D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1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913-A3CB-419C-995E-8A049BE6A91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5C00C00-947F-4197-83BD-2D176395D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8694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913-A3CB-419C-995E-8A049BE6A91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5C00C00-947F-4197-83BD-2D176395D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89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913-A3CB-419C-995E-8A049BE6A91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0C00-947F-4197-83BD-2D176395D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30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913-A3CB-419C-995E-8A049BE6A91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0C00-947F-4197-83BD-2D176395D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96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913-A3CB-419C-995E-8A049BE6A91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0C00-947F-4197-83BD-2D176395D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152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9B913-A3CB-419C-995E-8A049BE6A91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5C00C00-947F-4197-83BD-2D176395D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55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9B913-A3CB-419C-995E-8A049BE6A91A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5C00C00-947F-4197-83BD-2D176395D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37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2671" y="742724"/>
            <a:ext cx="8171540" cy="35850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Ленинградская торгово-промышленная палата  </a:t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Зеленая экономика и климатические изменения </a:t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замкнутого цикла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9567" y="4327752"/>
            <a:ext cx="7684643" cy="234977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ДОНЧЕНКО Владислав Константинович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д-р экон. наук, проф., заслуженный деятель науки Российской Федерации, гл. научный сотрудник НИЦЭБ РАН – СПб ФИЦ РАН</a:t>
            </a:r>
          </a:p>
        </p:txBody>
      </p:sp>
    </p:spTree>
    <p:extLst>
      <p:ext uri="{BB962C8B-B14F-4D97-AF65-F5344CB8AC3E}">
        <p14:creationId xmlns:p14="http://schemas.microsoft.com/office/powerpoint/2010/main" val="53877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973" y="333824"/>
            <a:ext cx="7184284" cy="168366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484" y="770021"/>
            <a:ext cx="8578516" cy="5895474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Циклическая экономика представляет собой альтернативу классической линейной экономике, основанной на интенсивном потреблении  природных ресурсов, образовании отходов производства и потребления, которые поступали для захоронения на различные полигоны. </a:t>
            </a:r>
          </a:p>
          <a:p>
            <a:pPr algn="just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Полигоны захоронения отходов стали источниками угроз экологической безопасности и социального напряжения. </a:t>
            </a:r>
          </a:p>
          <a:p>
            <a:pPr marL="0" indent="0" algn="just">
              <a:buNone/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260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1442" y="566060"/>
            <a:ext cx="7567863" cy="6183655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B067F8A-4152-FB85-3E81-5286381199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162" y="3046245"/>
            <a:ext cx="7843838" cy="207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51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8464" y="782052"/>
            <a:ext cx="10611852" cy="5329989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1000"/>
              </a:spcBef>
              <a:buClr>
                <a:schemeClr val="accent1"/>
              </a:buClr>
              <a:buFont typeface="Wingdings 3" charset="2"/>
              <a:buChar char=""/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Экономика замкнутого цикла или циклическая экономика – экономика основанная на реализации  полного жизненного цикла различных видов продукции от рождения в системе производства – использования в системе потребления (производственного и личного), утилизация после утраты полезных потребительских свойств, в виде   вторичных   переработка которых в новую товарную продукцию осуществляется в отходоперерабатывающей промышленности.   </a:t>
            </a:r>
          </a:p>
        </p:txBody>
      </p:sp>
    </p:spTree>
    <p:extLst>
      <p:ext uri="{BB962C8B-B14F-4D97-AF65-F5344CB8AC3E}">
        <p14:creationId xmlns:p14="http://schemas.microsoft.com/office/powerpoint/2010/main" val="667101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2A664B-975F-27F6-9B3A-2295ED914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063" y="1347537"/>
            <a:ext cx="8085221" cy="1359567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экономики замкнутого цикла 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76ACDE9-2971-2CB0-62FD-12006CC2DE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3058691"/>
            <a:ext cx="10936704" cy="3175199"/>
          </a:xfrm>
        </p:spPr>
      </p:pic>
    </p:spTree>
    <p:extLst>
      <p:ext uri="{BB962C8B-B14F-4D97-AF65-F5344CB8AC3E}">
        <p14:creationId xmlns:p14="http://schemas.microsoft.com/office/powerpoint/2010/main" val="2457613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6230" y="1233709"/>
            <a:ext cx="6299199" cy="3542828"/>
          </a:xfrm>
        </p:spPr>
        <p:txBody>
          <a:bodyPr>
            <a:normAutofit/>
          </a:bodyPr>
          <a:lstStyle/>
          <a:p>
            <a:pPr algn="ctr"/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6230" y="2917371"/>
            <a:ext cx="6618514" cy="342537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A418EA-532C-8493-76BF-DFACFADC0E6C}"/>
              </a:ext>
            </a:extLst>
          </p:cNvPr>
          <p:cNvSpPr txBox="1"/>
          <p:nvPr/>
        </p:nvSpPr>
        <p:spPr>
          <a:xfrm>
            <a:off x="1088571" y="1025310"/>
            <a:ext cx="770651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экономике замкнутого цикла появились новые эколого-экономические   показатели: предотвращенный экологический ущерб, сокращение природоемкости в системе производства, раздельный сбор отходов в системе потребления, переработка отходов во вторичное сырье,  статистическая отчетность по  объемам  производства  полезной продукции  из сертифицированного вторичного сырья, оценка тенденции вытеснения природного сырья сырьем из с  вторичных ресурсов. Развитие данной тенденции является необходимым условием развития  экономики замкнутого цикла.   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65418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973" y="333824"/>
            <a:ext cx="7184284" cy="168366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0117" y="770021"/>
            <a:ext cx="7547140" cy="55582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производстве новой продукции из вторичных ресурсов возникают новые проблемы экологической безопасности, для разрешения которых в настоящее время необходимы новые знания.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одной стороны – использование в замкнутой экономике  вторичных материальных и энергетических ресурсов это  положительная тенденция, реализация которой приводит к сокращению природоемкости общественного производства и к повышению экологической емкости естественных, природно-хозяйственных и урбанизированных территорий.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другой стороны,  использование в замкнутой экономике вторичных ресурсов из отходов производства и потребления, а также из переработанных загрязняющих веществ, например оксидов серы,      приводит или может привести к  проблемам связанным с здоровьем населения. </a:t>
            </a:r>
          </a:p>
          <a:p>
            <a:pPr marL="0" indent="0" algn="just">
              <a:buNone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893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6230" y="1233709"/>
            <a:ext cx="6299199" cy="3542828"/>
          </a:xfrm>
        </p:spPr>
        <p:txBody>
          <a:bodyPr>
            <a:normAutofit/>
          </a:bodyPr>
          <a:lstStyle/>
          <a:p>
            <a:pPr algn="ctr"/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6230" y="2917371"/>
            <a:ext cx="6618514" cy="342537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766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185</TotalTime>
  <Words>329</Words>
  <Application>Microsoft Office PowerPoint</Application>
  <PresentationFormat>Экран (4:3)</PresentationFormat>
  <Paragraphs>20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Легкий дым</vt:lpstr>
      <vt:lpstr>Ленинградская торгово-промышленная палата   Конференция  Зеленая экономика и климатические изменения   Экономика замкнутого цикла </vt:lpstr>
      <vt:lpstr> </vt:lpstr>
      <vt:lpstr>Презентация PowerPoint</vt:lpstr>
      <vt:lpstr>Экономика замкнутого цикла или циклическая экономика – экономика основанная на реализации  полного жизненного цикла различных видов продукции от рождения в системе производства – использования в системе потребления (производственного и личного), утилизация после утраты полезных потребительских свойств, в виде   вторичных   переработка которых в новую товарную продукцию осуществляется в отходоперерабатывающей промышленности.   </vt:lpstr>
      <vt:lpstr>Модель экономики замкнутого цикла </vt:lpstr>
      <vt:lpstr>    </vt:lpstr>
      <vt:lpstr> </vt:lpstr>
      <vt:lpstr>   Спасибо за внимание.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XXVI ЭКОЛОГИЧЕСКИЙ ФОРУМ ОНЛАЙН (23, 25, 26 июня 2020 года)   Перспективы стратегического планирования природоохранной деятельности</dc:title>
  <dc:creator>Anastasiya Nikanorova</dc:creator>
  <cp:lastModifiedBy>Владислав</cp:lastModifiedBy>
  <cp:revision>21</cp:revision>
  <dcterms:created xsi:type="dcterms:W3CDTF">2020-06-22T16:23:17Z</dcterms:created>
  <dcterms:modified xsi:type="dcterms:W3CDTF">2022-09-26T20:44:43Z</dcterms:modified>
</cp:coreProperties>
</file>